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8" r:id="rId4"/>
  </p:sldMasterIdLst>
  <p:notesMasterIdLst>
    <p:notesMasterId r:id="rId13"/>
  </p:notesMasterIdLst>
  <p:sldIdLst>
    <p:sldId id="1478" r:id="rId5"/>
    <p:sldId id="1483" r:id="rId6"/>
    <p:sldId id="1482" r:id="rId7"/>
    <p:sldId id="1468" r:id="rId8"/>
    <p:sldId id="1479" r:id="rId9"/>
    <p:sldId id="1470" r:id="rId10"/>
    <p:sldId id="1475" r:id="rId11"/>
    <p:sldId id="1480" r:id="rId12"/>
  </p:sldIdLst>
  <p:sldSz cx="12192000" cy="6858000"/>
  <p:notesSz cx="9929813" cy="6799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enson" initials="DB" lastIdx="1" clrIdx="0">
    <p:extLst>
      <p:ext uri="{19B8F6BF-5375-455C-9EA6-DF929625EA0E}">
        <p15:presenceInfo xmlns:p15="http://schemas.microsoft.com/office/powerpoint/2012/main" userId="S::david.benson@malyon.edu.au::2748eabf-3ee9-4aab-b9aa-b1a9221be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499"/>
    <a:srgbClr val="4D2C25"/>
    <a:srgbClr val="D5BE89"/>
    <a:srgbClr val="ED1C24"/>
    <a:srgbClr val="273340"/>
    <a:srgbClr val="040404"/>
    <a:srgbClr val="E8E7DC"/>
    <a:srgbClr val="4472C4"/>
    <a:srgbClr val="2B8FC4"/>
    <a:srgbClr val="94D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4301" autoAdjust="0"/>
  </p:normalViewPr>
  <p:slideViewPr>
    <p:cSldViewPr snapToGrid="0">
      <p:cViewPr varScale="1">
        <p:scale>
          <a:sx n="95" d="100"/>
          <a:sy n="95" d="100"/>
        </p:scale>
        <p:origin x="75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2E7B8-A06A-4002-BD67-7C2B6B6C3D2D}" type="datetimeFigureOut">
              <a:rPr lang="en-AU" smtClean="0"/>
              <a:t>11/9/2022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3" y="645795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005BE-C748-4038-B062-60C15BE41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891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05BE-C748-4038-B062-60C15BE41FA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043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05BE-C748-4038-B062-60C15BE41FA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3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05BE-C748-4038-B062-60C15BE41FA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36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05BE-C748-4038-B062-60C15BE41FA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24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05BE-C748-4038-B062-60C15BE41FA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43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05BE-C748-4038-B062-60C15BE41FA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923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05BE-C748-4038-B062-60C15BE41FA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461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A5DE2-CD97-5255-E103-36446682D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A07D6-3FD2-FB26-6A85-6EDB19E57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7A738-8CCE-3B03-91D1-672110D6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BA481-CF49-E703-AA63-B16ED480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34A96-964A-9BB7-0C3F-34708396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9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51F8-231D-EF02-0F2E-0150E5A5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44ACA-FF27-0E15-B3D7-B89522845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AA7EC-45E4-5355-DF4E-C1A1D75C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974FD-AA97-F9CA-758E-CD9EBA2C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D2716-0E93-6E1B-EFCD-EBCF45B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4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83EC32-0485-8B12-4ACD-768F954BC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87BD0-62B6-25AA-4242-CDCE7BBA4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5D169-79CB-5EAD-8C73-77ACBE32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5EE1B-9987-3F9D-7ABE-1A68C491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12946-8CEE-8F19-2E49-DF494B2C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3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0B6F-C5CC-65BB-7BCD-0EB87BE6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573E-1563-24B9-B109-3C7038386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ACE62-C385-00C7-AC01-B8DB4772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1E29D-71EC-5A13-4F5F-F4669395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35467-469E-BB7B-FB4E-7EDA9D63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2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80395-67FB-5803-385B-9381D7035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D381D-2D80-7FFB-61FF-92A6E1896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61D7-53C7-B416-B0DB-5540ABFF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AA7A6-C0E3-9265-04BD-C348BB11A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7225B-7FC3-99C9-BDA6-C5BFD222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0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F40-81C2-46FC-5EC8-AE18612E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A8D66-D8AC-B6A3-271A-702F7DAB7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6D550-7F32-BFDD-AD85-8A750E0BC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A314E-C69E-3B34-087E-29D8E259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0994F-DBB9-33C8-59F3-5E9C4A73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35EA8-1D4A-2EEC-6059-5AF5FCB2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2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B9B9-C3B2-8A71-D600-E35D7312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3ADF9-B3A4-BE57-EDFF-F394A2E5F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C67F9-56DF-0027-1E33-14353711D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34C14-07E7-A623-A2D8-11A341242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1BE54-8333-8CF9-A935-6BD28752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25C61-3D0A-EA17-BE29-DA866F18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9DB782-910C-5909-AEF2-B9F03C5B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73A03-65EB-BD36-E560-986DD177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3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1190-ACAD-3ED8-58A9-3AFF6D4F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5D446-6C25-37C6-AB30-4579675D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A6CA7-FAA0-E5D1-0E8F-C60C8DA3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33373-B503-DDA0-7162-055BAE30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3C9D5B-D6D0-0482-15F6-569255D6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C9528-2830-95D6-71C4-AACAB316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B5300-9BBB-E7BC-29C1-F15FC243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1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ED7A-F0AA-8A23-3456-854729F5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BB9A7-B248-F74F-6F44-63A30005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F26E2-1212-4ACB-9E40-8A379254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DFB89-0CCD-6590-92AA-71380B6E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B0AAF-8F68-4A2A-91E8-6CD4A97D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E6CA9-D96D-CA1F-C4EE-5C726FDD0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9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C313C-1197-D495-935D-061119CB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BAD8D0-1BED-332A-CDB1-17BBE8269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C58DC-1800-775A-6A86-E0285B1E7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07D0E-12E9-C644-B8C5-9BBB8581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3F588-9DD1-7FE4-8F0B-76F63E10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7007C-5C98-C09B-4119-C55226B5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D5D7CF-90AE-0C84-237E-9853B845A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8B370-90CC-6AB2-F70B-40E0494D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B01B1-04AA-C38F-D361-D4D64EF2C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8B7BA-2B27-BA64-0049-B8DB87E4C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5BA7C-DAE4-4B41-E1C7-C9D607298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4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CB14FE-EA83-8289-565F-50F022A37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365" y="0"/>
            <a:ext cx="14415248" cy="72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4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CB14FE-EA83-8289-565F-50F022A37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365" y="0"/>
            <a:ext cx="14415248" cy="7207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C1CC0D-B8E7-FACB-253B-0911631B8669}"/>
              </a:ext>
            </a:extLst>
          </p:cNvPr>
          <p:cNvSpPr txBox="1"/>
          <p:nvPr/>
        </p:nvSpPr>
        <p:spPr>
          <a:xfrm>
            <a:off x="0" y="2220686"/>
            <a:ext cx="53231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Gracious God, we give thanks</a:t>
            </a:r>
          </a:p>
          <a:p>
            <a:r>
              <a:rPr lang="en-US" sz="2800" dirty="0">
                <a:solidFill>
                  <a:schemeClr val="bg1"/>
                </a:solidFill>
              </a:rPr>
              <a:t>For the life of your servant Queen Elizabeth,</a:t>
            </a:r>
          </a:p>
          <a:p>
            <a:r>
              <a:rPr lang="en-US" sz="2800" dirty="0">
                <a:solidFill>
                  <a:schemeClr val="bg1"/>
                </a:solidFill>
              </a:rPr>
              <a:t>For her faith and her dedication to duty.</a:t>
            </a:r>
          </a:p>
          <a:p>
            <a:r>
              <a:rPr lang="en-US" sz="2800" dirty="0">
                <a:solidFill>
                  <a:schemeClr val="bg1"/>
                </a:solidFill>
              </a:rPr>
              <a:t>Bless our nation as we mourn her death</a:t>
            </a:r>
          </a:p>
          <a:p>
            <a:r>
              <a:rPr lang="en-US" sz="2800" dirty="0">
                <a:solidFill>
                  <a:schemeClr val="bg1"/>
                </a:solidFill>
              </a:rPr>
              <a:t>And may her example continue to inspire us;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Through Jesus Christ our Lord.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424437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6F0E-DAC4-60BC-DF79-F942DB8D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Vision 22/23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497A4-1DD1-5155-30D2-796D30E59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</a:rPr>
              <a:t>Confident disciples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</a:rPr>
              <a:t>Discipling our children and youth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AF684-6EE9-B4B1-A631-13C6918BF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</a:rPr>
              <a:t>All the gifts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</a:rPr>
              <a:t>Confident in Mission</a:t>
            </a:r>
          </a:p>
        </p:txBody>
      </p:sp>
      <p:pic>
        <p:nvPicPr>
          <p:cNvPr id="5" name="Picture 4" descr="BookhamLogo_Landscape.jpg">
            <a:extLst>
              <a:ext uri="{FF2B5EF4-FFF2-40B4-BE49-F238E27FC236}">
                <a16:creationId xmlns:a16="http://schemas.microsoft.com/office/drawing/2014/main" id="{924B26C0-D201-F169-33D7-DE94BE6BB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33" y="5528891"/>
            <a:ext cx="2431335" cy="648072"/>
          </a:xfrm>
          <a:prstGeom prst="rect">
            <a:avLst/>
          </a:prstGeom>
          <a:ln w="76200">
            <a:noFill/>
          </a:ln>
          <a:effectLst>
            <a:glow rad="442816">
              <a:schemeClr val="bg1">
                <a:alpha val="96000"/>
              </a:schemeClr>
            </a:glow>
            <a:outerShdw blurRad="50800" dist="50800" sx="1000" sy="1000" algn="ctr" rotWithShape="0">
              <a:srgbClr val="000000"/>
            </a:outerShdw>
            <a:reflection stA="74182" endPos="65000" dist="50800" dir="5400000" sy="-100000" algn="bl" rotWithShape="0"/>
            <a:softEdge rad="10793"/>
          </a:effectLst>
        </p:spPr>
      </p:pic>
    </p:spTree>
    <p:extLst>
      <p:ext uri="{BB962C8B-B14F-4D97-AF65-F5344CB8AC3E}">
        <p14:creationId xmlns:p14="http://schemas.microsoft.com/office/powerpoint/2010/main" val="239612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0B976D-8A67-4408-98FE-4D9A4D923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8" b="17592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DF65E-1ACC-568C-7DE5-20A85056F7DC}"/>
              </a:ext>
            </a:extLst>
          </p:cNvPr>
          <p:cNvSpPr txBox="1"/>
          <p:nvPr/>
        </p:nvSpPr>
        <p:spPr>
          <a:xfrm>
            <a:off x="4396902" y="2643529"/>
            <a:ext cx="5580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Confident Disciples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21E6A7-F29E-1692-6BAF-017E58AEC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4" y="0"/>
            <a:ext cx="12192000" cy="6858000"/>
          </a:xfrm>
          <a:prstGeom prst="rect">
            <a:avLst/>
          </a:prstGeom>
        </p:spPr>
      </p:pic>
      <p:pic>
        <p:nvPicPr>
          <p:cNvPr id="8" name="Picture 7" descr="BookhamLogo_Landscape.jpg">
            <a:extLst>
              <a:ext uri="{FF2B5EF4-FFF2-40B4-BE49-F238E27FC236}">
                <a16:creationId xmlns:a16="http://schemas.microsoft.com/office/drawing/2014/main" id="{D9404162-3126-DA79-E92E-F46C8DD97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28" y="5656733"/>
            <a:ext cx="2431335" cy="648072"/>
          </a:xfrm>
          <a:prstGeom prst="rect">
            <a:avLst/>
          </a:prstGeom>
          <a:ln w="76200">
            <a:noFill/>
          </a:ln>
          <a:effectLst>
            <a:glow rad="442816">
              <a:schemeClr val="bg1">
                <a:alpha val="96000"/>
              </a:schemeClr>
            </a:glow>
            <a:outerShdw blurRad="50800" dist="50800" sx="1000" sy="1000" algn="ctr" rotWithShape="0">
              <a:srgbClr val="000000"/>
            </a:outerShdw>
            <a:reflection stA="74182" endPos="65000" dist="50800" dir="5400000" sy="-100000" algn="bl" rotWithShape="0"/>
            <a:softEdge rad="10793"/>
          </a:effectLst>
        </p:spPr>
      </p:pic>
    </p:spTree>
    <p:extLst>
      <p:ext uri="{BB962C8B-B14F-4D97-AF65-F5344CB8AC3E}">
        <p14:creationId xmlns:p14="http://schemas.microsoft.com/office/powerpoint/2010/main" val="189328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okhamLogo_Landscape.jpg">
            <a:extLst>
              <a:ext uri="{FF2B5EF4-FFF2-40B4-BE49-F238E27FC236}">
                <a16:creationId xmlns:a16="http://schemas.microsoft.com/office/drawing/2014/main" id="{B3349C62-24A3-B1B1-9ED1-209778E2A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40" y="5889207"/>
            <a:ext cx="2431335" cy="648072"/>
          </a:xfrm>
          <a:prstGeom prst="rect">
            <a:avLst/>
          </a:prstGeom>
          <a:ln w="76200">
            <a:noFill/>
          </a:ln>
          <a:effectLst>
            <a:glow rad="442816">
              <a:schemeClr val="bg1">
                <a:alpha val="96000"/>
              </a:schemeClr>
            </a:glow>
            <a:outerShdw blurRad="50800" dist="50800" sx="1000" sy="1000" algn="ctr" rotWithShape="0">
              <a:srgbClr val="000000"/>
            </a:outerShdw>
            <a:reflection stA="74182" endPos="65000" dist="50800" dir="5400000" sy="-100000" algn="bl" rotWithShape="0"/>
            <a:softEdge rad="10793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58D050-3A85-7BE9-223A-B7DCA2D78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12"/>
            <a:ext cx="12217340" cy="6858000"/>
          </a:xfrm>
          <a:prstGeom prst="rect">
            <a:avLst/>
          </a:prstGeom>
        </p:spPr>
      </p:pic>
      <p:pic>
        <p:nvPicPr>
          <p:cNvPr id="10" name="Picture 9" descr="BookhamLogo_Landscape.jpg">
            <a:extLst>
              <a:ext uri="{FF2B5EF4-FFF2-40B4-BE49-F238E27FC236}">
                <a16:creationId xmlns:a16="http://schemas.microsoft.com/office/drawing/2014/main" id="{93E54649-AD5B-FC7E-AF8B-6A96EC8BA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28" y="5656733"/>
            <a:ext cx="2431335" cy="648072"/>
          </a:xfrm>
          <a:prstGeom prst="rect">
            <a:avLst/>
          </a:prstGeom>
          <a:ln w="76200">
            <a:noFill/>
          </a:ln>
          <a:effectLst>
            <a:glow rad="442816">
              <a:schemeClr val="bg1">
                <a:alpha val="96000"/>
              </a:schemeClr>
            </a:glow>
            <a:outerShdw blurRad="50800" dist="50800" sx="1000" sy="1000" algn="ctr" rotWithShape="0">
              <a:srgbClr val="000000"/>
            </a:outerShdw>
            <a:reflection stA="74182" endPos="65000" dist="50800" dir="5400000" sy="-100000" algn="bl" rotWithShape="0"/>
            <a:softEdge rad="10793"/>
          </a:effectLst>
        </p:spPr>
      </p:pic>
    </p:spTree>
    <p:extLst>
      <p:ext uri="{BB962C8B-B14F-4D97-AF65-F5344CB8AC3E}">
        <p14:creationId xmlns:p14="http://schemas.microsoft.com/office/powerpoint/2010/main" val="125644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0B976D-8A67-4408-98FE-4D9A4D923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8" b="17592"/>
          <a:stretch/>
        </p:blipFill>
        <p:spPr>
          <a:xfrm>
            <a:off x="-1504" y="-1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E7AC32-B08C-98A9-EE99-E862D5A86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6554" y="-1284"/>
            <a:ext cx="13093820" cy="7019968"/>
          </a:xfrm>
          <a:prstGeom prst="rect">
            <a:avLst/>
          </a:prstGeom>
        </p:spPr>
      </p:pic>
      <p:pic>
        <p:nvPicPr>
          <p:cNvPr id="11" name="Picture 10" descr="BookhamLogo_Landscape.jpg">
            <a:extLst>
              <a:ext uri="{FF2B5EF4-FFF2-40B4-BE49-F238E27FC236}">
                <a16:creationId xmlns:a16="http://schemas.microsoft.com/office/drawing/2014/main" id="{9957DAE6-99D3-37B1-E475-29C91C562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28" y="5656733"/>
            <a:ext cx="2431335" cy="648072"/>
          </a:xfrm>
          <a:prstGeom prst="rect">
            <a:avLst/>
          </a:prstGeom>
          <a:ln w="76200">
            <a:noFill/>
          </a:ln>
          <a:effectLst>
            <a:glow rad="442816">
              <a:schemeClr val="bg1">
                <a:alpha val="96000"/>
              </a:schemeClr>
            </a:glow>
            <a:outerShdw blurRad="50800" dist="50800" sx="1000" sy="1000" algn="ctr" rotWithShape="0">
              <a:srgbClr val="000000"/>
            </a:outerShdw>
            <a:reflection stA="74182" endPos="65000" dist="50800" dir="5400000" sy="-100000" algn="bl" rotWithShape="0"/>
            <a:softEdge rad="10793"/>
          </a:effectLst>
        </p:spPr>
      </p:pic>
    </p:spTree>
    <p:extLst>
      <p:ext uri="{BB962C8B-B14F-4D97-AF65-F5344CB8AC3E}">
        <p14:creationId xmlns:p14="http://schemas.microsoft.com/office/powerpoint/2010/main" val="339122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0B976D-8A67-4408-98FE-4D9A4D923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8" b="17592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>
                <a:alpha val="39000"/>
              </a:schemeClr>
            </a:glow>
            <a:outerShdw blurRad="50800" dist="50800" dir="5400000" algn="ctr" rotWithShape="0">
              <a:srgbClr val="000000">
                <a:alpha val="34454"/>
              </a:srgbClr>
            </a:outerShdw>
            <a:softEdge rad="0"/>
          </a:effectLst>
        </p:spPr>
      </p:pic>
      <p:pic>
        <p:nvPicPr>
          <p:cNvPr id="5" name="Picture 4" descr="BookhamLogo_Landscape.jpg">
            <a:extLst>
              <a:ext uri="{FF2B5EF4-FFF2-40B4-BE49-F238E27FC236}">
                <a16:creationId xmlns:a16="http://schemas.microsoft.com/office/drawing/2014/main" id="{B3349C62-24A3-B1B1-9ED1-209778E2A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28" y="5656733"/>
            <a:ext cx="2431335" cy="648072"/>
          </a:xfrm>
          <a:prstGeom prst="rect">
            <a:avLst/>
          </a:prstGeom>
          <a:ln w="76200">
            <a:noFill/>
          </a:ln>
          <a:effectLst>
            <a:glow rad="442816">
              <a:schemeClr val="bg1">
                <a:alpha val="96000"/>
              </a:schemeClr>
            </a:glow>
            <a:outerShdw blurRad="50800" dist="50800" sx="1000" sy="1000" algn="ctr" rotWithShape="0">
              <a:srgbClr val="000000"/>
            </a:outerShdw>
            <a:reflection stA="74182" endPos="65000" dist="50800" dir="5400000" sy="-100000" algn="bl" rotWithShape="0"/>
            <a:softEdge rad="10793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045AB-EBBF-9B62-2403-56B383055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04" y="-153066"/>
            <a:ext cx="12298465" cy="8045245"/>
          </a:xfrm>
          <a:prstGeom prst="rect">
            <a:avLst/>
          </a:prstGeom>
        </p:spPr>
      </p:pic>
      <p:pic>
        <p:nvPicPr>
          <p:cNvPr id="9" name="Picture 8" descr="BookhamLogo_Landscape.jpg">
            <a:extLst>
              <a:ext uri="{FF2B5EF4-FFF2-40B4-BE49-F238E27FC236}">
                <a16:creationId xmlns:a16="http://schemas.microsoft.com/office/drawing/2014/main" id="{6C310BB8-0BC6-3845-9877-5455E5F4B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628" y="5809133"/>
            <a:ext cx="2431335" cy="648072"/>
          </a:xfrm>
          <a:prstGeom prst="rect">
            <a:avLst/>
          </a:prstGeom>
          <a:ln w="76200">
            <a:noFill/>
          </a:ln>
          <a:effectLst>
            <a:glow rad="442816">
              <a:schemeClr val="bg1">
                <a:alpha val="96000"/>
              </a:schemeClr>
            </a:glow>
            <a:outerShdw blurRad="50800" dist="50800" sx="1000" sy="1000" algn="ctr" rotWithShape="0">
              <a:srgbClr val="000000"/>
            </a:outerShdw>
            <a:reflection stA="74182" endPos="65000" dist="50800" dir="5400000" sy="-100000" algn="bl" rotWithShape="0"/>
            <a:softEdge rad="10793"/>
          </a:effectLst>
        </p:spPr>
      </p:pic>
    </p:spTree>
    <p:extLst>
      <p:ext uri="{BB962C8B-B14F-4D97-AF65-F5344CB8AC3E}">
        <p14:creationId xmlns:p14="http://schemas.microsoft.com/office/powerpoint/2010/main" val="121829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3AD07F-218A-7747-FF6B-756B98C82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BookhamLogo_Landscape.jpg">
            <a:extLst>
              <a:ext uri="{FF2B5EF4-FFF2-40B4-BE49-F238E27FC236}">
                <a16:creationId xmlns:a16="http://schemas.microsoft.com/office/drawing/2014/main" id="{6F6DF39E-39D2-10CC-4D21-09F7904AB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28" y="5656733"/>
            <a:ext cx="2431335" cy="648072"/>
          </a:xfrm>
          <a:prstGeom prst="rect">
            <a:avLst/>
          </a:prstGeom>
          <a:ln w="76200">
            <a:noFill/>
          </a:ln>
          <a:effectLst>
            <a:glow rad="442816">
              <a:schemeClr val="bg1">
                <a:alpha val="96000"/>
              </a:schemeClr>
            </a:glow>
            <a:outerShdw blurRad="50800" dist="50800" sx="1000" sy="1000" algn="ctr" rotWithShape="0">
              <a:srgbClr val="000000"/>
            </a:outerShdw>
            <a:reflection stA="74182" endPos="65000" dist="50800" dir="5400000" sy="-100000" algn="bl" rotWithShape="0"/>
            <a:softEdge rad="10793"/>
          </a:effectLst>
        </p:spPr>
      </p:pic>
    </p:spTree>
    <p:extLst>
      <p:ext uri="{BB962C8B-B14F-4D97-AF65-F5344CB8AC3E}">
        <p14:creationId xmlns:p14="http://schemas.microsoft.com/office/powerpoint/2010/main" val="3888948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0959d0-d00d-4172-99cd-e673338084d7" xsi:nil="true"/>
    <lcf76f155ced4ddcb4097134ff3c332f xmlns="ea2d3744-a996-4ffc-8e6e-f97d61ea7f8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12510EEF84343B76AC8D54E20D8DE" ma:contentTypeVersion="16" ma:contentTypeDescription="Create a new document." ma:contentTypeScope="" ma:versionID="aa888481e63500a0abbef6553bdcef1f">
  <xsd:schema xmlns:xsd="http://www.w3.org/2001/XMLSchema" xmlns:xs="http://www.w3.org/2001/XMLSchema" xmlns:p="http://schemas.microsoft.com/office/2006/metadata/properties" xmlns:ns2="9b0959d0-d00d-4172-99cd-e673338084d7" xmlns:ns3="ea2d3744-a996-4ffc-8e6e-f97d61ea7f83" targetNamespace="http://schemas.microsoft.com/office/2006/metadata/properties" ma:root="true" ma:fieldsID="bd1493516b91643ed172792c94f395a1" ns2:_="" ns3:_="">
    <xsd:import namespace="9b0959d0-d00d-4172-99cd-e673338084d7"/>
    <xsd:import namespace="ea2d3744-a996-4ffc-8e6e-f97d61ea7f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959d0-d00d-4172-99cd-e673338084d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9319752-7d66-46ea-aaac-a8766f4290d7}" ma:internalName="TaxCatchAll" ma:showField="CatchAllData" ma:web="9b0959d0-d00d-4172-99cd-e673338084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d3744-a996-4ffc-8e6e-f97d61ea7f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714494-40e6-4fa4-9d57-622b69ec2d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DA57928-AC80-4649-8832-6047EF2A31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539021-0FD0-4442-B110-B51B2317FB0E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6d04cf1d-8934-4023-9257-2de284e6f37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EC5FA2-4825-42BF-9CBA-6E654089F9B7}"/>
</file>

<file path=customXml/itemProps4.xml><?xml version="1.0" encoding="utf-8"?>
<ds:datastoreItem xmlns:ds="http://schemas.openxmlformats.org/officeDocument/2006/customXml" ds:itemID="{52A5CA46-DDC2-4BDE-8986-52C8C5593F2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11158</TotalTime>
  <Words>72</Words>
  <Application>Microsoft Macintosh PowerPoint</Application>
  <PresentationFormat>Widescreen</PresentationFormat>
  <Paragraphs>26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Vision 22/23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Benson</dc:creator>
  <cp:lastModifiedBy>Steve Elmes</cp:lastModifiedBy>
  <cp:revision>23</cp:revision>
  <dcterms:created xsi:type="dcterms:W3CDTF">2020-10-23T15:57:31Z</dcterms:created>
  <dcterms:modified xsi:type="dcterms:W3CDTF">2022-09-11T07:20:57Z</dcterms:modified>
</cp:coreProperties>
</file>